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d8a99d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d8a99d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e77423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e77423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77423a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77423a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e77423a2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e77423a2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77423a2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77423a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77423a2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77423a2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e77423a2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e77423a2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77423a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77423a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77423a2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77423a2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77423a2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77423a2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77423a2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77423a2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77423a2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77423a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d8a99d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d8a99d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45.png"/><Relationship Id="rId11" Type="http://schemas.openxmlformats.org/officeDocument/2006/relationships/image" Target="../media/image34.png"/><Relationship Id="rId10" Type="http://schemas.openxmlformats.org/officeDocument/2006/relationships/image" Target="../media/image42.png"/><Relationship Id="rId12" Type="http://schemas.openxmlformats.org/officeDocument/2006/relationships/image" Target="../media/image40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27075"/>
            <a:ext cx="8520600" cy="16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Zona Cultura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25675"/>
            <a:ext cx="85206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Por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Daniela Beltrán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Camilo Calderón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Santiago Chaparro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Nicolás Duarte</a:t>
            </a:r>
            <a:br>
              <a:rPr lang="en" sz="2200"/>
            </a:br>
            <a:r>
              <a:rPr lang="en" sz="2200"/>
              <a:t>Felipe Gutiérrez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Jonathan Molina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596650" y="278275"/>
            <a:ext cx="395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Estructura de Costos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36313" y="1152475"/>
            <a:ext cx="31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BD Sostenible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9075"/>
            <a:ext cx="3762325" cy="22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76" y="1667576"/>
            <a:ext cx="3821100" cy="285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976750" y="1141575"/>
            <a:ext cx="3113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Desarrollo de Software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Socios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2248100"/>
            <a:ext cx="1987776" cy="15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075" y="2036400"/>
            <a:ext cx="2219400" cy="1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650" y="2248100"/>
            <a:ext cx="2470639" cy="15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Fuentes de Ingresos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5" y="1985698"/>
            <a:ext cx="2418774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998" y="1985700"/>
            <a:ext cx="2074301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688" y="2283650"/>
            <a:ext cx="2418775" cy="137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823300" y="250000"/>
            <a:ext cx="42087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mic Sans MS"/>
                <a:ea typeface="Comic Sans MS"/>
                <a:cs typeface="Comic Sans MS"/>
                <a:sym typeface="Comic Sans MS"/>
              </a:rPr>
              <a:t>Propuesta de Valor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3757">
            <a:off x="261175" y="311112"/>
            <a:ext cx="2379300" cy="1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2908375" y="1050050"/>
            <a:ext cx="4312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valor estamos entregando a los clientes?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426" y="1531200"/>
            <a:ext cx="1912774" cy="1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376" y="1990950"/>
            <a:ext cx="1528751" cy="9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7637" y="1567412"/>
            <a:ext cx="1755575" cy="11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6650" y="2087000"/>
            <a:ext cx="1272000" cy="1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4950" y="2573100"/>
            <a:ext cx="1480552" cy="11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5488375" y="3250425"/>
            <a:ext cx="3481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problema estamos ayudando a resolver?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8741" y="3715101"/>
            <a:ext cx="2051433" cy="135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1188" y="3889988"/>
            <a:ext cx="1619686" cy="10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197825" y="2087000"/>
            <a:ext cx="22848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necesidad estamos satisfaciendo?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197825" y="4143175"/>
            <a:ext cx="2745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paquetes de productos o servicios estamos ofreciendo a cada segmento de clientes?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524" y="2735675"/>
            <a:ext cx="1873112" cy="12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94069" y="4317870"/>
            <a:ext cx="2051425" cy="71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2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Actividades Claves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9210">
            <a:off x="2442409" y="2409986"/>
            <a:ext cx="3692681" cy="249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4358">
            <a:off x="5333129" y="1375348"/>
            <a:ext cx="3629592" cy="23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85114">
            <a:off x="330269" y="1366076"/>
            <a:ext cx="3274613" cy="205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Idea básica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 rot="-1579">
            <a:off x="319149" y="2520643"/>
            <a:ext cx="2613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Catálogo multimedia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 rot="-1740">
            <a:off x="6211598" y="3474071"/>
            <a:ext cx="2370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Reseñas de usuarios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 rot="-1698">
            <a:off x="3053692" y="1393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¿Dónde hallarlos?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0" y="3195973"/>
            <a:ext cx="2613199" cy="19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300" y="1392725"/>
            <a:ext cx="2613200" cy="11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999" y="2229719"/>
            <a:ext cx="2566000" cy="17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750" y="149175"/>
            <a:ext cx="1768100" cy="23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12" y="207538"/>
            <a:ext cx="3531384" cy="25254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2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Peculiaridades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613" y="1994995"/>
            <a:ext cx="2055425" cy="20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075" y="3509225"/>
            <a:ext cx="1762632" cy="14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125" y="1040875"/>
            <a:ext cx="1717050" cy="17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025" y="897213"/>
            <a:ext cx="2439574" cy="12197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3166225" y="3109250"/>
            <a:ext cx="258600" cy="2844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1344013" y="2139850"/>
            <a:ext cx="669600" cy="6516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013625" y="2687775"/>
            <a:ext cx="488400" cy="4857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703850" y="2990675"/>
            <a:ext cx="402600" cy="3435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 rot="-1579">
            <a:off x="459036" y="3592443"/>
            <a:ext cx="2613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Oportunidad laboral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 rot="-1579">
            <a:off x="5852749" y="3021193"/>
            <a:ext cx="26133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Oportunidad laboral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 rot="-1670">
            <a:off x="4897925" y="1041325"/>
            <a:ext cx="18522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Interés en arte alternativo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Segmento de Clientes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lector casual"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325" y="1924900"/>
            <a:ext cx="2453000" cy="24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ine con amigos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825" y="1924900"/>
            <a:ext cx="3072800" cy="251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eador de contenido"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">
            <a:off x="148775" y="1924911"/>
            <a:ext cx="3037750" cy="24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" type="body"/>
          </p:nvPr>
        </p:nvSpPr>
        <p:spPr>
          <a:xfrm rot="-1698">
            <a:off x="149342" y="13055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Creador de Contenido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 rot="-1698">
            <a:off x="3353817" y="1393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Interesado casuales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 rot="-1698">
            <a:off x="6327617" y="1393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Interesados de nicho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Relación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con los Clientes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lector casual"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325" y="1924900"/>
            <a:ext cx="2453000" cy="24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ine con amigos"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825" y="1924900"/>
            <a:ext cx="3072800" cy="251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eador de contenido"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">
            <a:off x="148775" y="1924911"/>
            <a:ext cx="3037750" cy="24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" type="body"/>
          </p:nvPr>
        </p:nvSpPr>
        <p:spPr>
          <a:xfrm rot="-1698">
            <a:off x="149342" y="1018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Socios de negocio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Relación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cercana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 rot="-1698">
            <a:off x="3353817" y="1393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Flujo constante de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tráfico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 rot="-1698">
            <a:off x="6327617" y="1393469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Fidelidad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Segmentos Importantes</a:t>
            </a:r>
            <a:endParaRPr/>
          </a:p>
        </p:txBody>
      </p:sp>
      <p:pic>
        <p:nvPicPr>
          <p:cNvPr descr="Image result for creador de contenido"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25" y="1921575"/>
            <a:ext cx="4238551" cy="26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" type="body"/>
          </p:nvPr>
        </p:nvSpPr>
        <p:spPr>
          <a:xfrm rot="-1698">
            <a:off x="1422692" y="1239406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Mas Importante: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Creador de Contenido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 rot="-1698">
            <a:off x="5436380" y="1069156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Importante: Personas con gustos de nicho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persona culta"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513" y="1921575"/>
            <a:ext cx="1928825" cy="2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14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se Integran los Segmentos al Modelo de Negocio?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 rot="-1698">
            <a:off x="607992" y="1640681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Los creadores de contenido generan trabajos multimedia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 rot="-1698">
            <a:off x="4566367" y="1452606"/>
            <a:ext cx="3036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Los interesados de las obras de nicho ayudan publicitando las obras por medio del boca a boca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trabajando escribiendo"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27" y="2845088"/>
            <a:ext cx="3036600" cy="2024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ca a boca"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900" y="3064950"/>
            <a:ext cx="3933224" cy="1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Canales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413" y="1078362"/>
            <a:ext cx="2205200" cy="19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74" y="1366850"/>
            <a:ext cx="2698299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5" y="1403313"/>
            <a:ext cx="2783075" cy="13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6938" y="3502225"/>
            <a:ext cx="1890175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168000" y="891700"/>
            <a:ext cx="257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Darse a conocer. Publicidad.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674625" y="4085175"/>
            <a:ext cx="257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Publicar en sitios relevantes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344125" y="891700"/>
            <a:ext cx="257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Plataforma digital.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224800" y="73075"/>
            <a:ext cx="46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RECURSOS CLAVE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 rot="-1152819">
            <a:off x="-121395" y="775279"/>
            <a:ext cx="3036541" cy="46034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Multimedia Independiente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61081">
            <a:off x="885825" y="1113938"/>
            <a:ext cx="1879575" cy="17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897">
            <a:off x="6269027" y="3550230"/>
            <a:ext cx="2183370" cy="154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74911">
            <a:off x="819575" y="3812075"/>
            <a:ext cx="2518239" cy="14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 rot="-1163157">
            <a:off x="274035" y="3217533"/>
            <a:ext cx="2732205" cy="4233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Participación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de los Clientes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09216">
            <a:off x="6520275" y="1027013"/>
            <a:ext cx="2341133" cy="17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 rot="1821387">
            <a:off x="7526258" y="615696"/>
            <a:ext cx="1397963" cy="3793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¿Canales?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9900" y="1322250"/>
            <a:ext cx="2288946" cy="176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3662175" y="912075"/>
            <a:ext cx="1975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Actualización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 rot="1748019">
            <a:off x="6506171" y="3174581"/>
            <a:ext cx="2661403" cy="378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Contenido Nuevo y Original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